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13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février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384" y="40487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 </a:t>
            </a:r>
            <a:r>
              <a:rPr lang="en-US" sz="2800" smtClean="0">
                <a:latin typeface="Kristen ITC" pitchFamily="66" charset="0"/>
              </a:rPr>
              <a:t>être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2702" y="5236107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and describe people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7677" y="293209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Put adjectives in the correct spot in a sentence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33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108</cp:revision>
  <dcterms:created xsi:type="dcterms:W3CDTF">2011-09-14T23:22:57Z</dcterms:created>
  <dcterms:modified xsi:type="dcterms:W3CDTF">2013-02-13T12:14:21Z</dcterms:modified>
</cp:coreProperties>
</file>